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4123F-8BEB-4A51-84DC-20E00AAC0257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0B955-BE6F-4E22-9958-5A987EE52E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429000"/>
            <a:ext cx="420632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4211960" cy="315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43924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Социальная практика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«Снежный десант»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киноуроку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«Честь имею»  в 6 - 8 классах.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Дата проведения: 03. 03.2021 год.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Кол-во учащихся: 20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Уборка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территории вокруг памятника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снега.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Все дальше уходит война, и людей, которые помнят об этих событиях, почти не остается, а памятник, останется и будет памятью для подрастающего поколения.  Ребята нашей школы постоянно шефствуют над памятником: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зимой очищают от снега, к 9 мая обновляют гирлянды,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стоят в торжественном карауле при проведении митингов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  расчистили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подход к памятнику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близлежащую  территорию.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t="19827" b="17862"/>
          <a:stretch>
            <a:fillRect/>
          </a:stretch>
        </p:blipFill>
        <p:spPr bwMode="auto">
          <a:xfrm>
            <a:off x="251520" y="5445224"/>
            <a:ext cx="417646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788024" y="6309320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 всем,  кто принял участие.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2021-03-03T12:35:20Z</dcterms:created>
  <dcterms:modified xsi:type="dcterms:W3CDTF">2021-03-03T12:59:21Z</dcterms:modified>
</cp:coreProperties>
</file>